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39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cjw002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oup 3"/>
          <p:cNvGrpSpPr>
            <a:grpSpLocks noChangeAspect="1"/>
          </p:cNvGrpSpPr>
          <p:nvPr/>
        </p:nvGrpSpPr>
        <p:grpSpPr bwMode="auto">
          <a:xfrm rot="645857">
            <a:off x="2286000" y="381000"/>
            <a:ext cx="4800600" cy="1371600"/>
            <a:chOff x="0" y="0"/>
            <a:chExt cx="1826" cy="534"/>
          </a:xfrm>
        </p:grpSpPr>
        <p:pic>
          <p:nvPicPr>
            <p:cNvPr id="2069" name="Picture 4" descr="SPARKL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0" name="Picture 5" descr="SPARKL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" y="42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1" name="Picture 6" descr="SPARKL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" y="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2" name="Picture 7" descr="SPARKL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8920" name="Picture 8" descr="Firewrk5"/>
          <p:cNvPicPr>
            <a:picLocks noChangeAspect="1" noChangeArrowheads="1"/>
          </p:cNvPicPr>
          <p:nvPr/>
        </p:nvPicPr>
        <p:blipFill>
          <a:blip r:embed="rId4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914400"/>
            <a:ext cx="9048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9" descr="3d butterfl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57800"/>
            <a:ext cx="1066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0" descr="j028357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43000"/>
            <a:ext cx="4572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1" descr="j028357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6286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2" descr="j028357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715000"/>
            <a:ext cx="55245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3" descr="j028357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91200"/>
            <a:ext cx="5334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4" descr="j028357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648200"/>
            <a:ext cx="5334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7" name="Picture 15" descr="Firewrk5"/>
          <p:cNvPicPr>
            <a:picLocks noChangeAspect="1" noChangeArrowheads="1"/>
          </p:cNvPicPr>
          <p:nvPr/>
        </p:nvPicPr>
        <p:blipFill>
          <a:blip r:embed="rId4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9048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8" name="Picture 16" descr="Firewrk5"/>
          <p:cNvPicPr>
            <a:picLocks noChangeAspect="1" noChangeArrowheads="1"/>
          </p:cNvPicPr>
          <p:nvPr/>
        </p:nvPicPr>
        <p:blipFill>
          <a:blip r:embed="rId4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257800"/>
            <a:ext cx="9048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7" descr="blumen-pflanzen09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188913"/>
            <a:ext cx="1381125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8" descr="blumen-pflanzen09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999163"/>
            <a:ext cx="1381125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9" descr="blumen-pflanzen09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775" y="5999163"/>
            <a:ext cx="1381125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2" name="Picture 20" descr="Firewrk5"/>
          <p:cNvPicPr>
            <a:picLocks noChangeAspect="1" noChangeArrowheads="1"/>
          </p:cNvPicPr>
          <p:nvPr/>
        </p:nvPicPr>
        <p:blipFill>
          <a:blip r:embed="rId4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444500"/>
            <a:ext cx="9048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21" descr="blumen-pflanzen09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1125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WordArt 22"/>
          <p:cNvSpPr>
            <a:spLocks noChangeArrowheads="1" noChangeShapeType="1" noTextEdit="1"/>
          </p:cNvSpPr>
          <p:nvPr/>
        </p:nvSpPr>
        <p:spPr bwMode="auto">
          <a:xfrm>
            <a:off x="1619250" y="188913"/>
            <a:ext cx="67532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LÊ NGỌC HÂN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67" name="WordArt 23"/>
          <p:cNvSpPr>
            <a:spLocks noChangeArrowheads="1" noChangeShapeType="1" noTextEdit="1"/>
          </p:cNvSpPr>
          <p:nvPr/>
        </p:nvSpPr>
        <p:spPr bwMode="auto">
          <a:xfrm>
            <a:off x="5148263" y="1628775"/>
            <a:ext cx="3582987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 - LỚP 3</a:t>
            </a:r>
          </a:p>
        </p:txBody>
      </p:sp>
      <p:sp>
        <p:nvSpPr>
          <p:cNvPr id="2068" name="WordArt 24"/>
          <p:cNvSpPr>
            <a:spLocks noChangeArrowheads="1" noChangeShapeType="1" noTextEdit="1"/>
          </p:cNvSpPr>
          <p:nvPr/>
        </p:nvSpPr>
        <p:spPr bwMode="auto">
          <a:xfrm>
            <a:off x="323850" y="3141663"/>
            <a:ext cx="4752975" cy="1460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TẬP(TRANG 67)</a:t>
            </a:r>
          </a:p>
        </p:txBody>
      </p:sp>
    </p:spTree>
    <p:extLst>
      <p:ext uri="{BB962C8B-B14F-4D97-AF65-F5344CB8AC3E}">
        <p14:creationId xmlns:p14="http://schemas.microsoft.com/office/powerpoint/2010/main" val="52613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C 0.01198 -0.02407 0.03299 -0.05857 0.05799 -0.05857 C 0.09497 -0.05857 0.125 -0.02269 0.125 0.02268 C 0.125 0.03727 0.12205 0.05069 0.11597 0.0625 C 0.11701 0.0625 1.11022E-16 0.24236 1.11022E-16 0.24375 C 1.11022E-16 0.24236 -0.11701 0.0625 -0.11597 0.0625 C -0.12205 0.05069 -0.125 0.03727 -0.125 0.02268 C -0.125 -0.02269 -0.09497 -0.05857 -0.05694 -0.05857 C -0.03299 -0.05857 -0.01198 -0.02407 1.11022E-16 7.40741E-7 Z " pathEditMode="relative" rAng="0" ptsTypes="fffffffff">
                                      <p:cBhvr>
                                        <p:cTn id="14" dur="2000" spd="-999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93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Hinh P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7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476375" y="5300663"/>
            <a:ext cx="287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>
              <a:cs typeface="Arial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62071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40966" name="WordArt 6"/>
          <p:cNvSpPr>
            <a:spLocks noChangeArrowheads="1" noChangeShapeType="1" noTextEdit="1"/>
          </p:cNvSpPr>
          <p:nvPr/>
        </p:nvSpPr>
        <p:spPr bwMode="auto">
          <a:xfrm>
            <a:off x="395288" y="1484313"/>
            <a:ext cx="40862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KIỂM TRA BÀI CŨ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762000" y="3006725"/>
            <a:ext cx="19859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3600">
                <a:latin typeface="Times New Roman" pitchFamily="18" charset="0"/>
                <a:cs typeface="Times New Roman" pitchFamily="18" charset="0"/>
              </a:rPr>
              <a:t>50g x 2 =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2660650" y="3019425"/>
            <a:ext cx="11525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100g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5407025" y="3006725"/>
            <a:ext cx="2159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3600">
                <a:latin typeface="Times New Roman" pitchFamily="18" charset="0"/>
                <a:cs typeface="Times New Roman" pitchFamily="18" charset="0"/>
              </a:rPr>
              <a:t>96g : 3 =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7391400" y="2982913"/>
            <a:ext cx="1081088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32g</a:t>
            </a:r>
          </a:p>
        </p:txBody>
      </p:sp>
    </p:spTree>
    <p:extLst>
      <p:ext uri="{BB962C8B-B14F-4D97-AF65-F5344CB8AC3E}">
        <p14:creationId xmlns:p14="http://schemas.microsoft.com/office/powerpoint/2010/main" val="69323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E3C7384-7541-41C3-82BC-CE4B96AC5913}" type="datetime10">
              <a:rPr lang="en-US" smtClean="0"/>
              <a:pPr>
                <a:defRPr/>
              </a:pPr>
              <a:t>15:15</a:t>
            </a:fld>
            <a:endParaRPr lang="en-US"/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954088" y="1816100"/>
            <a:ext cx="19415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/>
              <a:t>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&gt;, &lt;, = ? </a:t>
            </a:r>
          </a:p>
        </p:txBody>
      </p:sp>
      <p:sp>
        <p:nvSpPr>
          <p:cNvPr id="4100" name="TextBox 8"/>
          <p:cNvSpPr txBox="1">
            <a:spLocks noChangeArrowheads="1"/>
          </p:cNvSpPr>
          <p:nvPr/>
        </p:nvSpPr>
        <p:spPr bwMode="auto">
          <a:xfrm flipH="1">
            <a:off x="582613" y="1793875"/>
            <a:ext cx="304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725488" y="2551113"/>
            <a:ext cx="274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744g   …  474g</a:t>
            </a:r>
          </a:p>
        </p:txBody>
      </p:sp>
      <p:sp>
        <p:nvSpPr>
          <p:cNvPr id="4102" name="TextBox 6"/>
          <p:cNvSpPr txBox="1">
            <a:spLocks noChangeArrowheads="1"/>
          </p:cNvSpPr>
          <p:nvPr/>
        </p:nvSpPr>
        <p:spPr bwMode="auto">
          <a:xfrm>
            <a:off x="714375" y="3179763"/>
            <a:ext cx="3751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400g + 8g   … 480g</a:t>
            </a:r>
          </a:p>
        </p:txBody>
      </p:sp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717550" y="3810000"/>
            <a:ext cx="350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1kg   …   900g + 5g</a:t>
            </a:r>
          </a:p>
        </p:txBody>
      </p:sp>
      <p:sp>
        <p:nvSpPr>
          <p:cNvPr id="4104" name="TextBox 8"/>
          <p:cNvSpPr txBox="1">
            <a:spLocks noChangeArrowheads="1"/>
          </p:cNvSpPr>
          <p:nvPr/>
        </p:nvSpPr>
        <p:spPr bwMode="auto">
          <a:xfrm>
            <a:off x="4960938" y="2509838"/>
            <a:ext cx="3168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305g   …     350g</a:t>
            </a:r>
          </a:p>
        </p:txBody>
      </p:sp>
      <p:sp>
        <p:nvSpPr>
          <p:cNvPr id="4105" name="TextBox 9"/>
          <p:cNvSpPr txBox="1">
            <a:spLocks noChangeArrowheads="1"/>
          </p:cNvSpPr>
          <p:nvPr/>
        </p:nvSpPr>
        <p:spPr bwMode="auto">
          <a:xfrm>
            <a:off x="4933950" y="3152775"/>
            <a:ext cx="4057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450g   …   500g – 40g</a:t>
            </a: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4465638" y="3790950"/>
            <a:ext cx="4830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760g + 240g   …  1kg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663700" y="2568575"/>
            <a:ext cx="99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&gt; 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400300" y="3241675"/>
            <a:ext cx="99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&lt;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98613" y="3825875"/>
            <a:ext cx="99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122988" y="2506663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043613" y="3138488"/>
            <a:ext cx="99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691313" y="3838575"/>
            <a:ext cx="68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</a:p>
        </p:txBody>
      </p:sp>
      <p:sp>
        <p:nvSpPr>
          <p:cNvPr id="4114" name="Text Box 5"/>
          <p:cNvSpPr txBox="1">
            <a:spLocks noChangeArrowheads="1"/>
          </p:cNvSpPr>
          <p:nvPr/>
        </p:nvSpPr>
        <p:spPr bwMode="auto">
          <a:xfrm>
            <a:off x="0" y="62071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4115" name="Text Box 4"/>
          <p:cNvSpPr txBox="1">
            <a:spLocks noChangeArrowheads="1"/>
          </p:cNvSpPr>
          <p:nvPr/>
        </p:nvSpPr>
        <p:spPr bwMode="auto">
          <a:xfrm>
            <a:off x="0" y="107791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09767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3840163" y="474663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vi-VN" sz="2800" u="sng">
                <a:latin typeface="Times New Roman" pitchFamily="18" charset="0"/>
              </a:rPr>
              <a:t>Toán:</a:t>
            </a:r>
            <a:endParaRPr lang="vi-VN" sz="2800" u="sng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3360738" y="914400"/>
            <a:ext cx="22526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26988" y="1371600"/>
            <a:ext cx="9117012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130g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175g.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gam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82550" y="3140075"/>
            <a:ext cx="36004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Tóm tắt: </a:t>
            </a:r>
          </a:p>
        </p:txBody>
      </p:sp>
      <p:sp>
        <p:nvSpPr>
          <p:cNvPr id="5127" name="Line 11"/>
          <p:cNvSpPr>
            <a:spLocks noChangeShapeType="1"/>
          </p:cNvSpPr>
          <p:nvPr/>
        </p:nvSpPr>
        <p:spPr bwMode="auto">
          <a:xfrm>
            <a:off x="4232275" y="3316288"/>
            <a:ext cx="0" cy="37449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5184775" y="2944813"/>
            <a:ext cx="2232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u="sng">
                <a:latin typeface="Times New Roman" pitchFamily="18" charset="0"/>
                <a:cs typeface="Times New Roman" pitchFamily="18" charset="0"/>
              </a:rPr>
              <a:t>Bài giải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4232275" y="3503613"/>
            <a:ext cx="518477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4 gói kẹo có số gam là:</a:t>
            </a: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4808538" y="4103688"/>
            <a:ext cx="4032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130 x 4 = 520 (g)</a:t>
            </a:r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5410200" y="5586413"/>
            <a:ext cx="4464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Đáp số: 695 gam.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-63500" y="3557588"/>
            <a:ext cx="45513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Mua 4 gói kẹo và 1 gói bánh 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46050" y="4103688"/>
            <a:ext cx="36004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1 gói kẹo: 130g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19063" y="4633913"/>
            <a:ext cx="36004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1 gói bánh: 175g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44450" y="5170488"/>
            <a:ext cx="36004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Mua tất cả: … gam?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232275" y="4586288"/>
            <a:ext cx="49117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Mẹ Hà đã mua tất cả số gam là: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810125" y="5102225"/>
            <a:ext cx="4032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175 + 520 = 695(g)</a:t>
            </a:r>
          </a:p>
        </p:txBody>
      </p:sp>
    </p:spTree>
    <p:extLst>
      <p:ext uri="{BB962C8B-B14F-4D97-AF65-F5344CB8AC3E}">
        <p14:creationId xmlns:p14="http://schemas.microsoft.com/office/powerpoint/2010/main" val="313436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/>
      <p:bldP spid="54284" grpId="0"/>
      <p:bldP spid="54285" grpId="0"/>
      <p:bldP spid="54286" grpId="0"/>
      <p:bldP spid="54287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3840163" y="474663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vi-VN" sz="2800" u="sng">
                <a:latin typeface="Times New Roman" pitchFamily="18" charset="0"/>
              </a:rPr>
              <a:t>Toán:</a:t>
            </a:r>
            <a:endParaRPr lang="vi-VN" sz="2800" u="sng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360738" y="914400"/>
            <a:ext cx="22526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26988" y="1371600"/>
            <a:ext cx="9117012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Bài 3: Cô Lan có 1kg đường, cô đã dùng làm bánh hết 400g. Sau đó cô chia đều số đường còn lại vào 3 túi nhỏ. Hỏi mỗi túi có bao nhiêu gam đường?</a:t>
            </a:r>
          </a:p>
          <a:p>
            <a:pPr eaLnBrk="1" hangingPunct="1">
              <a:spcBef>
                <a:spcPct val="50000"/>
              </a:spcBef>
            </a:pP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82550" y="3140075"/>
            <a:ext cx="36004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Tóm tắt: </a:t>
            </a:r>
          </a:p>
        </p:txBody>
      </p:sp>
      <p:sp>
        <p:nvSpPr>
          <p:cNvPr id="6151" name="Line 11"/>
          <p:cNvSpPr>
            <a:spLocks noChangeShapeType="1"/>
          </p:cNvSpPr>
          <p:nvPr/>
        </p:nvSpPr>
        <p:spPr bwMode="auto">
          <a:xfrm>
            <a:off x="4232275" y="3316288"/>
            <a:ext cx="0" cy="37449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5184775" y="2944813"/>
            <a:ext cx="2232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u="sng">
                <a:latin typeface="Times New Roman" pitchFamily="18" charset="0"/>
                <a:cs typeface="Times New Roman" pitchFamily="18" charset="0"/>
              </a:rPr>
              <a:t>Bài giải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4232275" y="3503613"/>
            <a:ext cx="51847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1kg = 1000g</a:t>
            </a: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4232275" y="3951288"/>
            <a:ext cx="49117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Số gam đường còn lại là?</a:t>
            </a:r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5326063" y="5838825"/>
            <a:ext cx="44640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Đáp số: 200 gam.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77800" y="3724275"/>
            <a:ext cx="360045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Có     : 1kg đường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50813" y="4254500"/>
            <a:ext cx="40814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Đã dùng: 400g đường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0" y="4792663"/>
            <a:ext cx="43434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Chia đều số còn lại vào 3 túi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232275" y="4843463"/>
            <a:ext cx="49117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Mỗi túi có số gam đường là: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681538" y="5403850"/>
            <a:ext cx="40322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600 : 3 = 200 (g)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0" y="5307013"/>
            <a:ext cx="4343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Mỗi túi: … gam đường?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4348163" y="4421188"/>
            <a:ext cx="4343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    1000 – 400 = 600 (g)</a:t>
            </a:r>
          </a:p>
        </p:txBody>
      </p:sp>
    </p:spTree>
    <p:extLst>
      <p:ext uri="{BB962C8B-B14F-4D97-AF65-F5344CB8AC3E}">
        <p14:creationId xmlns:p14="http://schemas.microsoft.com/office/powerpoint/2010/main" val="328642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/>
      <p:bldP spid="54284" grpId="0"/>
      <p:bldP spid="54285" grpId="0"/>
      <p:bldP spid="54286" grpId="0"/>
      <p:bldP spid="54287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4"/>
          <p:cNvSpPr txBox="1">
            <a:spLocks noChangeArrowheads="1"/>
          </p:cNvSpPr>
          <p:nvPr/>
        </p:nvSpPr>
        <p:spPr bwMode="auto">
          <a:xfrm>
            <a:off x="179388" y="981075"/>
            <a:ext cx="1223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u="sng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400" b="1" u="sng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Text Box 15"/>
          <p:cNvSpPr txBox="1">
            <a:spLocks noChangeArrowheads="1"/>
          </p:cNvSpPr>
          <p:nvPr/>
        </p:nvSpPr>
        <p:spPr bwMode="auto">
          <a:xfrm>
            <a:off x="1476375" y="908050"/>
            <a:ext cx="48974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3" name="Text Box 24"/>
          <p:cNvSpPr txBox="1">
            <a:spLocks noChangeArrowheads="1"/>
          </p:cNvSpPr>
          <p:nvPr/>
        </p:nvSpPr>
        <p:spPr bwMode="auto">
          <a:xfrm>
            <a:off x="3521075" y="376238"/>
            <a:ext cx="25749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CÂN NHƠN HOÀ 150K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438275"/>
            <a:ext cx="5411787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79388" y="6241270"/>
            <a:ext cx="91170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34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6" descr="a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 descr="teacher_kids_wavi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757363"/>
            <a:ext cx="3657600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WordArt 7"/>
          <p:cNvSpPr>
            <a:spLocks noChangeArrowheads="1" noChangeShapeType="1" noTextEdit="1"/>
          </p:cNvSpPr>
          <p:nvPr/>
        </p:nvSpPr>
        <p:spPr bwMode="auto">
          <a:xfrm>
            <a:off x="685800" y="1143000"/>
            <a:ext cx="7162800" cy="4191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CHÀO CÁC EM !</a:t>
            </a:r>
          </a:p>
        </p:txBody>
      </p:sp>
    </p:spTree>
    <p:extLst>
      <p:ext uri="{BB962C8B-B14F-4D97-AF65-F5344CB8AC3E}">
        <p14:creationId xmlns:p14="http://schemas.microsoft.com/office/powerpoint/2010/main" val="123095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325</Words>
  <Application>Microsoft Office PowerPoint</Application>
  <PresentationFormat>On-screen Show (4:3)</PresentationFormat>
  <Paragraphs>60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6</cp:revision>
  <dcterms:created xsi:type="dcterms:W3CDTF">2006-08-16T00:00:00Z</dcterms:created>
  <dcterms:modified xsi:type="dcterms:W3CDTF">2019-12-06T08:16:05Z</dcterms:modified>
</cp:coreProperties>
</file>